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04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756" y="-3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8F482-BCA6-430D-A145-892280BDD8D9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6826F-6D9B-4F13-A308-BE5AE52AA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F7AF-AB87-4433-8E52-F4147BD6637C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83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862B-CAEB-4C03-A579-CCD4DA246F24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007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1A3-1212-4E10-9DA7-4BDCF803B981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56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9D14-E4B0-430C-B7D1-C5C5E29469CB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66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224D-F930-4BCA-869C-AA48126A9EB8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85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2BDC-E3F7-415B-A338-2BC6F92503EF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927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B85D-55D3-4D65-9C58-1430F4C1BA62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65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2788-85D9-4B7C-9EAB-090991BB6C3A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491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3D21-AE12-4BD4-9572-9EF93D7F74BA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 short phrases. 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</p:txBody>
      </p:sp>
    </p:spTree>
    <p:extLst>
      <p:ext uri="{BB962C8B-B14F-4D97-AF65-F5344CB8AC3E}">
        <p14:creationId xmlns:p14="http://schemas.microsoft.com/office/powerpoint/2010/main" xmlns="" val="175105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21F-4171-4215-A0E0-AE6948E637F4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645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20E-B9D1-417A-A660-49D116ECCC59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10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923AE-876D-49C2-A9D9-CB33F0A0CF61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787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rc 1"/>
          <p:cNvSpPr/>
          <p:nvPr/>
        </p:nvSpPr>
        <p:spPr>
          <a:xfrm>
            <a:off x="-3429001" y="1"/>
            <a:ext cx="6858002" cy="6858000"/>
          </a:xfrm>
          <a:prstGeom prst="arc">
            <a:avLst>
              <a:gd name="adj1" fmla="val 16200000"/>
              <a:gd name="adj2" fmla="val 5406790"/>
            </a:avLst>
          </a:prstGeom>
          <a:ln>
            <a:solidFill>
              <a:srgbClr val="7D7D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3315476" y="1366653"/>
            <a:ext cx="826692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Your Business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3805335" y="2557483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Your Employees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3805335" y="3835400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Your Vendors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370894" y="5113317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Your Customers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2779734" y="1515506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34707" y="2696936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36688" y="4008995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733551" y="5175910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44253" y="545432"/>
            <a:ext cx="372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accent1"/>
                </a:solidFill>
              </a:rPr>
              <a:t>Point Of Sale</a:t>
            </a:r>
            <a:endParaRPr lang="en-US" sz="2000" b="1" i="1" dirty="0">
              <a:solidFill>
                <a:schemeClr val="accent1"/>
              </a:solidFill>
            </a:endParaRPr>
          </a:p>
        </p:txBody>
      </p:sp>
      <p:pic>
        <p:nvPicPr>
          <p:cNvPr id="17" name="Picture 2" descr="S:\Graphics\oop\ha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42241"/>
            <a:ext cx="1536553" cy="3054349"/>
          </a:xfrm>
          <a:prstGeom prst="rect">
            <a:avLst/>
          </a:prstGeom>
          <a:noFill/>
        </p:spPr>
      </p:pic>
      <p:grpSp>
        <p:nvGrpSpPr>
          <p:cNvPr id="12" name="Group 24"/>
          <p:cNvGrpSpPr/>
          <p:nvPr/>
        </p:nvGrpSpPr>
        <p:grpSpPr>
          <a:xfrm rot="5400000">
            <a:off x="-3008910" y="3382689"/>
            <a:ext cx="6246420" cy="228600"/>
            <a:chOff x="-3200400" y="3314700"/>
            <a:chExt cx="6246420" cy="228600"/>
          </a:xfrm>
        </p:grpSpPr>
        <p:sp>
          <p:nvSpPr>
            <p:cNvPr id="13" name="Rounded Rectangle 12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solidFill>
              <a:srgbClr val="D7D7D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569058" y="1770742"/>
            <a:ext cx="632461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Highly Efficient </a:t>
            </a:r>
            <a:r>
              <a:rPr lang="en-US" dirty="0" smtClean="0"/>
              <a:t>S</a:t>
            </a:r>
            <a:r>
              <a:rPr lang="en-US" dirty="0" smtClean="0"/>
              <a:t>tore-Front Operations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Inventory &amp; Pricing Management Facilities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Accounts Receivable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Customer Loyalty Facilities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Plenty Of Reports With On Screen – PDF – Exporting Capabilities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Support Multiple Locations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92788" y="2989943"/>
            <a:ext cx="37208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Simplified receiving process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Improve Employee </a:t>
            </a:r>
            <a:r>
              <a:rPr lang="en-US" dirty="0" smtClean="0"/>
              <a:t>Efficiency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Assign Password-Protected </a:t>
            </a:r>
            <a:br>
              <a:rPr lang="en-US" dirty="0" smtClean="0"/>
            </a:br>
            <a:r>
              <a:rPr lang="en-US" dirty="0" smtClean="0"/>
              <a:t>  Employee or Group Based  Privileges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Easy to learn </a:t>
            </a:r>
            <a:r>
              <a:rPr lang="en-US" dirty="0" smtClean="0"/>
              <a:t>software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81450" y="4266746"/>
            <a:ext cx="47827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Reduced </a:t>
            </a:r>
            <a:r>
              <a:rPr lang="en-US" dirty="0" smtClean="0"/>
              <a:t>O</a:t>
            </a:r>
            <a:r>
              <a:rPr lang="en-US" dirty="0" smtClean="0"/>
              <a:t>rder-Errors and Product-Returns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Better </a:t>
            </a:r>
            <a:r>
              <a:rPr lang="en-US" dirty="0" smtClean="0"/>
              <a:t>Management </a:t>
            </a:r>
            <a:r>
              <a:rPr lang="en-US" dirty="0" smtClean="0"/>
              <a:t>of </a:t>
            </a:r>
            <a:r>
              <a:rPr lang="en-US" dirty="0" smtClean="0"/>
              <a:t>Vendor Purchase Orders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Online Order Processing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34921" y="5509533"/>
            <a:ext cx="6061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Reward </a:t>
            </a:r>
            <a:r>
              <a:rPr lang="en-US" dirty="0" smtClean="0"/>
              <a:t>Valued &amp; Repeat-Customers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Accept Multiple Forms Of Payments</a:t>
            </a:r>
            <a:r>
              <a:rPr lang="en-US" dirty="0" smtClean="0"/>
              <a:t>, Including In-Store Credit</a:t>
            </a:r>
            <a:endParaRPr lang="en-US" dirty="0"/>
          </a:p>
        </p:txBody>
      </p:sp>
      <p:pic>
        <p:nvPicPr>
          <p:cNvPr id="23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0452" y="1465943"/>
            <a:ext cx="377372" cy="377374"/>
          </a:xfrm>
          <a:prstGeom prst="rect">
            <a:avLst/>
          </a:prstGeom>
          <a:noFill/>
        </p:spPr>
      </p:pic>
      <p:pic>
        <p:nvPicPr>
          <p:cNvPr id="24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395" y="2641598"/>
            <a:ext cx="377372" cy="377374"/>
          </a:xfrm>
          <a:prstGeom prst="rect">
            <a:avLst/>
          </a:prstGeom>
          <a:noFill/>
        </p:spPr>
      </p:pic>
      <p:pic>
        <p:nvPicPr>
          <p:cNvPr id="25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393" y="3962399"/>
            <a:ext cx="377372" cy="377374"/>
          </a:xfrm>
          <a:prstGeom prst="rect">
            <a:avLst/>
          </a:prstGeom>
          <a:noFill/>
        </p:spPr>
      </p:pic>
      <p:pic>
        <p:nvPicPr>
          <p:cNvPr id="29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2397" y="5116283"/>
            <a:ext cx="384630" cy="384630"/>
          </a:xfrm>
          <a:prstGeom prst="rect">
            <a:avLst/>
          </a:prstGeom>
          <a:noFill/>
        </p:spPr>
      </p:pic>
      <p:sp>
        <p:nvSpPr>
          <p:cNvPr id="30" name="Date Placeholder 10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E915009-F73A-492D-98A2-9545B4F6E38C}" type="datetime1">
              <a:rPr lang="en-US" smtClean="0">
                <a:solidFill>
                  <a:schemeClr val="bg1"/>
                </a:solidFill>
              </a:rPr>
              <a:pPr/>
              <a:t>1/8/2014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Powered by </a:t>
            </a:r>
            <a:r>
              <a:rPr lang="en-US" dirty="0" err="1" smtClean="0">
                <a:solidFill>
                  <a:schemeClr val="bg1"/>
                </a:solidFill>
              </a:rPr>
              <a:t>OOPSystems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1163C5C-879A-4C9B-B23A-E4C9F12C4DDF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14592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380000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theme/theme1.xml><?xml version="1.0" encoding="utf-8"?>
<a:theme xmlns:a="http://schemas.openxmlformats.org/drawingml/2006/main" name="ppt templ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ovingTabText_16x9.potx" id="{7AB124CA-59E0-4E4D-A0DF-7C8849CFA91D}" vid="{C43559BE-BEE8-4213-9160-F8D0574DA9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99CADCB-0627-4DFE-9427-0571582701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templ 2</Template>
  <TotalTime>0</TotalTime>
  <Words>91</Words>
  <Application>Microsoft Office PowerPoint</Application>
  <PresentationFormat>Custom</PresentationFormat>
  <Paragraphs>23</Paragraphs>
  <Slides>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ppt templ 2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2013-12-16T09:34:38Z</dcterms:created>
  <dcterms:modified xsi:type="dcterms:W3CDTF">2014-01-08T12:55:54Z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TC040144429991</vt:lpwstr>
  </property>
</Properties>
</file>